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77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2ABF1-4E29-4B9D-B85D-E1E14246D02A}" type="datetimeFigureOut">
              <a:rPr lang="zh-CN" altLang="en-US" smtClean="0"/>
              <a:t>2020/11/25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B9443-49E2-455D-98B2-BBAD8A190F67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你好</a:t>
            </a:r>
            <a:endParaRPr lang="zh-CN" alt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</Words>
  <Application>Microsoft Office PowerPoint</Application>
  <PresentationFormat>全屏显示(4:3)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Windows 用户</cp:lastModifiedBy>
  <cp:revision>1</cp:revision>
  <dcterms:created xsi:type="dcterms:W3CDTF">2020-11-25T01:12:33Z</dcterms:created>
  <dcterms:modified xsi:type="dcterms:W3CDTF">2020-11-25T01:12:59Z</dcterms:modified>
</cp:coreProperties>
</file>